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56" r:id="rId2"/>
    <p:sldId id="257" r:id="rId3"/>
    <p:sldId id="258" r:id="rId4"/>
    <p:sldId id="267" r:id="rId5"/>
    <p:sldId id="259" r:id="rId6"/>
    <p:sldId id="271" r:id="rId7"/>
    <p:sldId id="272" r:id="rId8"/>
    <p:sldId id="273" r:id="rId9"/>
    <p:sldId id="265" r:id="rId10"/>
    <p:sldId id="261" r:id="rId11"/>
    <p:sldId id="263" r:id="rId12"/>
    <p:sldId id="266" r:id="rId13"/>
    <p:sldId id="264" r:id="rId14"/>
    <p:sldId id="260" r:id="rId15"/>
    <p:sldId id="268" r:id="rId16"/>
    <p:sldId id="274" r:id="rId17"/>
    <p:sldId id="275" r:id="rId18"/>
    <p:sldId id="276" r:id="rId19"/>
    <p:sldId id="26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13BE"/>
    <a:srgbClr val="ED4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71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56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96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2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0021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72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90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1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01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2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8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9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4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9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77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F202-5DE6-4A8F-8CB6-E6BFEDF307D7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31A3F6-89CC-4387-BBAA-0F66653B1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425002"/>
            <a:ext cx="8783153" cy="4237149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МУЗЫКАЛЬНО-ТЕАТРАЛИЗОВАННАЯ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D513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старшей группы </a:t>
            </a:r>
            <a:br>
              <a:rPr lang="ru-RU" sz="3600" b="1" dirty="0" smtClean="0">
                <a:solidFill>
                  <a:srgbClr val="D513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«Вишенка»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893972"/>
            <a:ext cx="7766936" cy="123637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D513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2017-2018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9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64" y="214313"/>
            <a:ext cx="6551612" cy="126230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Мы вместе с оркестром на инструментах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играли, удовольствие получали.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9" y="609600"/>
            <a:ext cx="5568685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1709737"/>
            <a:ext cx="6222999" cy="3914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3729038"/>
            <a:ext cx="6140450" cy="30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36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8736"/>
            <a:ext cx="8596668" cy="112082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Праздники </a:t>
            </a:r>
            <a:r>
              <a:rPr lang="ru-RU" b="1" dirty="0" smtClean="0">
                <a:solidFill>
                  <a:schemeClr val="accent2"/>
                </a:solidFill>
              </a:rPr>
              <a:t>в д/с «Сказка»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7337" y="217510"/>
            <a:ext cx="3979572" cy="3375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56" y="1179134"/>
            <a:ext cx="4113608" cy="3624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212" y="1046767"/>
            <a:ext cx="3425780" cy="2929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3" y="3348507"/>
            <a:ext cx="5151106" cy="3509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6" y="4275785"/>
            <a:ext cx="4671375" cy="24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5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kazka.edusite.ru/images/p133_img_53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66" y="609600"/>
            <a:ext cx="502683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149314"/>
            <a:ext cx="6332750" cy="3186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3435307"/>
            <a:ext cx="6422903" cy="32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053" y="1171338"/>
            <a:ext cx="3810000" cy="5074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0" y="335421"/>
            <a:ext cx="11900078" cy="9144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Участники Дня открытых дверей, Рождественского </a:t>
            </a:r>
            <a:r>
              <a:rPr lang="ru-RU" sz="2800" b="1" dirty="0" err="1" smtClean="0">
                <a:solidFill>
                  <a:srgbClr val="C00000"/>
                </a:solidFill>
              </a:rPr>
              <a:t>вертеба</a:t>
            </a:r>
            <a:r>
              <a:rPr lang="ru-RU" sz="2800" b="1" dirty="0" smtClean="0">
                <a:solidFill>
                  <a:srgbClr val="C00000"/>
                </a:solidFill>
              </a:rPr>
              <a:t>, Масленицы.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490" y="978794"/>
            <a:ext cx="3593207" cy="54863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3258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020" y="4056846"/>
            <a:ext cx="4355221" cy="2665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60" y="792621"/>
            <a:ext cx="4039188" cy="32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" y="154546"/>
            <a:ext cx="11346287" cy="9916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С днем рождения всех поздравляем и праздничные   </a:t>
            </a:r>
            <a:r>
              <a:rPr lang="ru-RU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концерты </a:t>
            </a:r>
            <a:r>
              <a:rPr lang="ru-RU" sz="2800" b="1" dirty="0" smtClean="0">
                <a:solidFill>
                  <a:schemeClr val="accent2"/>
                </a:solidFill>
              </a:rPr>
              <a:t>открываем!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1146221"/>
            <a:ext cx="4146997" cy="2923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4" y="3720584"/>
            <a:ext cx="4095638" cy="2852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47" y="3421798"/>
            <a:ext cx="4377766" cy="3357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59" y="712408"/>
            <a:ext cx="3565080" cy="33573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1078" y="3617254"/>
            <a:ext cx="3264390" cy="3059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2" y="650383"/>
            <a:ext cx="4028267" cy="26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18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" y="192086"/>
            <a:ext cx="4154588" cy="31511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" y="3457575"/>
            <a:ext cx="4154588" cy="3223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4" y="192085"/>
            <a:ext cx="3829049" cy="31511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457575"/>
            <a:ext cx="3829049" cy="3223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2" y="192084"/>
            <a:ext cx="3771904" cy="31511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3" y="3457575"/>
            <a:ext cx="3771904" cy="32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0951" y="-196770"/>
            <a:ext cx="5565581" cy="94912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                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Участники фестиваля детской песни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4" y="166886"/>
            <a:ext cx="6312548" cy="3360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4" y="3425780"/>
            <a:ext cx="6312549" cy="3332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412" y="1063147"/>
            <a:ext cx="6005911" cy="53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7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44" y="266218"/>
            <a:ext cx="3345084" cy="86810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Светлая Пасха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4" y="925976"/>
            <a:ext cx="3669173" cy="28010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14" y="185196"/>
            <a:ext cx="4629874" cy="2905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7499" y="40755"/>
            <a:ext cx="2905247" cy="3194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056" y="3229336"/>
            <a:ext cx="3194131" cy="3449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4" y="3634451"/>
            <a:ext cx="3657602" cy="31309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14" y="3229336"/>
            <a:ext cx="4629874" cy="35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62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5" y="146593"/>
            <a:ext cx="4151303" cy="33721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" y="3622876"/>
            <a:ext cx="3299881" cy="3142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28" y="3622876"/>
            <a:ext cx="2986270" cy="3142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9" y="3622876"/>
            <a:ext cx="2974694" cy="3142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0" y="146592"/>
            <a:ext cx="3853779" cy="3372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61" y="3622876"/>
            <a:ext cx="2464232" cy="31425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7" y="146592"/>
            <a:ext cx="3760006" cy="33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6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811" y="609599"/>
            <a:ext cx="2608730" cy="59483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Спасибо 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/>
              <a:t>за </a:t>
            </a:r>
            <a:br>
              <a:rPr lang="ru-RU" b="1" dirty="0" smtClean="0"/>
            </a:br>
            <a:r>
              <a:rPr lang="ru-RU" b="1" dirty="0" smtClean="0"/>
              <a:t>внимание.</a:t>
            </a:r>
            <a:br>
              <a:rPr lang="ru-RU" b="1" dirty="0" smtClean="0"/>
            </a:br>
            <a:r>
              <a:rPr lang="ru-RU" b="1" dirty="0">
                <a:solidFill>
                  <a:schemeClr val="accent2"/>
                </a:solidFill>
              </a:rPr>
              <a:t>В</a:t>
            </a:r>
            <a:r>
              <a:rPr lang="ru-RU" b="1" dirty="0" smtClean="0">
                <a:solidFill>
                  <a:schemeClr val="accent2"/>
                </a:solidFill>
              </a:rPr>
              <a:t>сем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вам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до свидания!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9798" y="1257305"/>
            <a:ext cx="5957053" cy="4276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604" y="705977"/>
            <a:ext cx="676387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58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604" y="373488"/>
            <a:ext cx="8596668" cy="72121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ПОСЕЩЕНИЕ ТЕАТРОВ </a:t>
            </a:r>
            <a:r>
              <a:rPr lang="ru-RU" sz="3200" b="1" dirty="0" smtClean="0">
                <a:solidFill>
                  <a:schemeClr val="accent2"/>
                </a:solidFill>
              </a:rPr>
              <a:t>в д/с «Сказка»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10" y="1094705"/>
            <a:ext cx="5411032" cy="54863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4" y="1094705"/>
            <a:ext cx="5841922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1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609600"/>
            <a:ext cx="5859887" cy="987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Мы театры посещали,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представления очень ждали</a:t>
            </a:r>
            <a:r>
              <a:rPr lang="ru-RU" dirty="0" smtClean="0">
                <a:solidFill>
                  <a:srgbClr val="C00000"/>
                </a:solidFill>
              </a:rPr>
              <a:t>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7" y="2258095"/>
            <a:ext cx="5556369" cy="41555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8" y="476519"/>
            <a:ext cx="5640947" cy="49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" y="180304"/>
            <a:ext cx="4416599" cy="32969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99" y="3966693"/>
            <a:ext cx="5085378" cy="2732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5336" y="1177957"/>
            <a:ext cx="5602307" cy="3447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98" y="100347"/>
            <a:ext cx="5063465" cy="3724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" y="3629694"/>
            <a:ext cx="6668606" cy="30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457"/>
            <a:ext cx="7958138" cy="10428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А потом и сами артистами мы стали!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2" y="885825"/>
            <a:ext cx="7270216" cy="574679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63" y="228757"/>
            <a:ext cx="4500126" cy="27287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49" y="3071814"/>
            <a:ext cx="5285939" cy="36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" y="285751"/>
            <a:ext cx="11901487" cy="700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Тему «Знакомство с театром» изучали. Каким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был первый </a:t>
            </a:r>
            <a:r>
              <a:rPr lang="ru-RU" b="1" dirty="0" smtClean="0">
                <a:solidFill>
                  <a:schemeClr val="accent2"/>
                </a:solidFill>
              </a:rPr>
              <a:t>театр и кто работал в нем узнали</a:t>
            </a:r>
            <a:r>
              <a:rPr lang="ru-RU" dirty="0" smtClean="0">
                <a:solidFill>
                  <a:schemeClr val="accent2"/>
                </a:solidFill>
              </a:rPr>
              <a:t>.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26" y="1349783"/>
            <a:ext cx="4614824" cy="24364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01088" y="3105835"/>
            <a:ext cx="442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2" name="Picture 4" descr="http://present5.com/presentforday2/20170206/izo_i_muzyka_drevney_rusi_images/izo_i_muzyka_drevney_rusi_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9783"/>
            <a:ext cx="7000874" cy="526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26" y="3914776"/>
            <a:ext cx="5929274" cy="2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16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37" y="171450"/>
            <a:ext cx="11884126" cy="742950"/>
          </a:xfrm>
        </p:spPr>
        <p:txBody>
          <a:bodyPr/>
          <a:lstStyle/>
          <a:p>
            <a:r>
              <a:rPr lang="ru-RU" b="1" dirty="0" smtClean="0"/>
              <a:t>Театры сделали мы сами и представления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давали.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2988"/>
            <a:ext cx="4314824" cy="5343525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59" y="3671888"/>
            <a:ext cx="3767930" cy="3064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89" y="835817"/>
            <a:ext cx="3835498" cy="555069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34" y="835818"/>
            <a:ext cx="3767931" cy="3491483"/>
          </a:xfrm>
        </p:spPr>
      </p:pic>
    </p:spTree>
    <p:extLst>
      <p:ext uri="{BB962C8B-B14F-4D97-AF65-F5344CB8AC3E}">
        <p14:creationId xmlns:p14="http://schemas.microsoft.com/office/powerpoint/2010/main" val="1523883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0" y="99968"/>
            <a:ext cx="5390445" cy="3647783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90" y="2960831"/>
            <a:ext cx="5829444" cy="3723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90" y="201309"/>
            <a:ext cx="5829444" cy="3546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9" y="3858137"/>
            <a:ext cx="5390445" cy="282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6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" y="242888"/>
            <a:ext cx="11887200" cy="120015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       Музыкальную школу посещали и на сцене </a:t>
            </a:r>
            <a:r>
              <a:rPr lang="ru-RU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выступал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и.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842964"/>
            <a:ext cx="5529263" cy="3600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" y="1014413"/>
            <a:ext cx="5886451" cy="5514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49" y="3904058"/>
            <a:ext cx="5114925" cy="276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3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271</TotalTime>
  <Words>103</Words>
  <Application>Microsoft Office PowerPoint</Application>
  <PresentationFormat>Широкоэкранный</PresentationFormat>
  <Paragraphs>17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Trebuchet MS</vt:lpstr>
      <vt:lpstr>Wingdings 3</vt:lpstr>
      <vt:lpstr>Аспект</vt:lpstr>
      <vt:lpstr>  МУЗЫКАЛЬНО-ТЕАТРАЛИЗОВАННАЯ ДЕЯТЕЛЬНОСТЬ с детьми старшей группы  «Вишенка» </vt:lpstr>
      <vt:lpstr>ПОСЕЩЕНИЕ ТЕАТРОВ в д/с «Сказка»</vt:lpstr>
      <vt:lpstr>Мы театры посещали, представления очень ждали!</vt:lpstr>
      <vt:lpstr>Презентация PowerPoint</vt:lpstr>
      <vt:lpstr>А потом и сами артистами мы стали!</vt:lpstr>
      <vt:lpstr>Тему «Знакомство с театром» изучали. Каким был первый театр и кто работал в нем узнали.</vt:lpstr>
      <vt:lpstr>Театры сделали мы сами и представления давали.</vt:lpstr>
      <vt:lpstr>Презентация PowerPoint</vt:lpstr>
      <vt:lpstr>       Музыкальную школу посещали и на сцене выступали.</vt:lpstr>
      <vt:lpstr>Мы вместе с оркестром на инструментах  играли, удовольствие получали.</vt:lpstr>
      <vt:lpstr>Праздники в д/с «Сказка»</vt:lpstr>
      <vt:lpstr>Презентация PowerPoint</vt:lpstr>
      <vt:lpstr>Участники Дня открытых дверей, Рождественского вертеба, Масленицы.</vt:lpstr>
      <vt:lpstr>С днем рождения всех поздравляем и праздничные   концерты открываем!</vt:lpstr>
      <vt:lpstr>Презентация PowerPoint</vt:lpstr>
      <vt:lpstr>                                 Участники фестиваля детской песни</vt:lpstr>
      <vt:lpstr>Светлая Пасха</vt:lpstr>
      <vt:lpstr>Презентация PowerPoint</vt:lpstr>
      <vt:lpstr>Спасибо  за  внимание. Всем вам до свидания!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с детьми старшей группы «Вишенка»</dc:title>
  <dc:creator>серго52</dc:creator>
  <cp:lastModifiedBy>серго52</cp:lastModifiedBy>
  <cp:revision>40</cp:revision>
  <dcterms:created xsi:type="dcterms:W3CDTF">2018-03-31T09:24:44Z</dcterms:created>
  <dcterms:modified xsi:type="dcterms:W3CDTF">2018-04-10T07:48:11Z</dcterms:modified>
</cp:coreProperties>
</file>